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/>
    <p:restoredTop sz="94720"/>
  </p:normalViewPr>
  <p:slideViewPr>
    <p:cSldViewPr snapToGrid="0" snapToObjects="1">
      <p:cViewPr varScale="1">
        <p:scale>
          <a:sx n="97" d="100"/>
          <a:sy n="97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7F532-4DB1-A34F-BB39-ABB4A4551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A5CC772-2C24-E047-9AE4-37B9FD663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C96B91-5512-FC49-B1AE-383E0077A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D49799-F130-3A4A-A80A-2F0316DA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6852CB-96A0-6847-ACCD-B7E2823F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60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C34B62-BA13-C642-BEC7-04FFB755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2AF961-1E10-9A4C-A789-016F3B60D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EBB87D-5556-174C-A0CD-22C9776B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77568D-165D-5340-95A2-B4AE6001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CD86A2-441F-C148-8E67-7816C4DE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3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E49FA9-AEE6-E546-8F6D-5E930E4DA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18368C7-E068-E341-BAC0-956A5352D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31552F-AB2B-F943-851F-01F11BB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81EC66-F528-B94A-B706-60EFAA7C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C9E546-23D8-EB44-8688-0B1C12A4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46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9A01C-BE1C-CD4C-AB5C-7049487D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6264B3-03CF-4442-8892-FB330DE70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9EBFA1-B71D-1A43-884B-D8FB7DE0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1D8AEA-4B8F-AD4B-A948-B28701A1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F815EC-5151-0946-8C8C-13992068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07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6104CC-5435-B249-86CB-CEDEE9CB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01129E-5A86-7044-8027-078A9AF9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FCCC24-8FF3-424B-B0C6-BB7105E4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D05114-A679-E84C-9499-502481AB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C52DAD-E0D2-1A49-A055-D26DCC7F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1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AC1E32-B4A5-124B-8F53-B11F9FCF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446A42-0B5A-684B-B7FE-B963AAC3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1A66A6-1514-F248-81D9-5F4DFC311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36F928-7635-3147-8B8A-FA77F42E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0D1229-75DA-D844-B321-AB43C312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8692DA-691C-8048-B13C-17FFF6E8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885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C0EE6-BD24-EA45-966C-33618B7A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E3C56F-507E-C347-A0D7-C8A7F1210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475A31-55F7-9A49-AED9-7A61C34E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72A2A0-F053-3141-9E66-73F3B0FB8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FB04064-10E5-1145-A0F7-6DEC71F06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65C0FA-FE7A-3D46-966B-5F526A4D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71F67DC-763D-964D-BCEB-F4F8A023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B149DC2-84B9-1B41-B52C-1A528619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0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494E2-0562-2A41-A4B8-49F6755C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55995B-4697-2148-B825-E8BA5A15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27BF41-032E-0A42-8F34-27A5F9C5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9EF54-2258-CE42-BB36-B02D62B4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56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9ABEA0-EE95-5345-90EE-60224CB2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43EB6CF-3771-2F47-8D62-8DF693FA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128A5A-C15E-7544-A6E0-559FB318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3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395DD-AE42-6D4A-8140-445FF5F2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F80F22-3AB4-5547-AC97-BFE02284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56B070-1CD3-D047-9B3F-2DD9EADDF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4B3E62-F0BF-2541-946F-99A321AE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C52E14-1494-644F-9A76-993FBDDA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1D4B17E-40A0-224B-A519-F9D8FDA5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1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2DC3C4-BA13-9F41-A9C8-F6C8C563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4DAD3DD-FCA9-914F-9A79-85D311D99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B52B02-6726-5842-9132-C9042D14D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A1299D-3690-5B46-B07C-67F7E6CA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28BBA5-0FF1-A140-B9BE-C29F96FB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4D7D9-1027-CA49-ACDA-428E8D43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24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2B54B30-F947-A94F-818C-ECA3BE4B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1FD2638-2021-D842-88E7-203979BDA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EAC1F5-529A-9F4B-90CD-9BEAE335F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914F-897D-944F-81EC-0DC449282C80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C236D7-55EF-D743-AB38-320F9D9B9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F08BC2-FAC5-7643-AD97-876A7162B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8BDD-CBC0-2641-AF8C-913881440F8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56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D513F9-3F40-774E-82E3-09C43D9B4EAC}"/>
              </a:ext>
            </a:extLst>
          </p:cNvPr>
          <p:cNvSpPr/>
          <p:nvPr/>
        </p:nvSpPr>
        <p:spPr>
          <a:xfrm>
            <a:off x="500033" y="598715"/>
            <a:ext cx="10919081" cy="5595256"/>
          </a:xfrm>
          <a:prstGeom prst="roundRect">
            <a:avLst>
              <a:gd name="adj" fmla="val 197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76200" sx="101000" sy="101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C0C0B1-BF0F-614D-B399-545D3974321D}"/>
              </a:ext>
            </a:extLst>
          </p:cNvPr>
          <p:cNvGrpSpPr/>
          <p:nvPr/>
        </p:nvGrpSpPr>
        <p:grpSpPr>
          <a:xfrm>
            <a:off x="9677400" y="598714"/>
            <a:ext cx="1494954" cy="284505"/>
            <a:chOff x="3571868" y="1214422"/>
            <a:chExt cx="1000132" cy="186172"/>
          </a:xfrm>
        </p:grpSpPr>
        <p:sp>
          <p:nvSpPr>
            <p:cNvPr id="5" name="Round Same Side Corner Rectangle 4">
              <a:extLst>
                <a:ext uri="{FF2B5EF4-FFF2-40B4-BE49-F238E27FC236}">
                  <a16:creationId xmlns:a16="http://schemas.microsoft.com/office/drawing/2014/main" id="{4E965110-F7A3-1E41-8A90-5A81CFB1FE6B}"/>
                </a:ext>
              </a:extLst>
            </p:cNvPr>
            <p:cNvSpPr/>
            <p:nvPr/>
          </p:nvSpPr>
          <p:spPr>
            <a:xfrm rot="10800000">
              <a:off x="3571868" y="1214422"/>
              <a:ext cx="1000132" cy="181711"/>
            </a:xfrm>
            <a:prstGeom prst="round2SameRect">
              <a:avLst>
                <a:gd name="adj1" fmla="val 34445"/>
                <a:gd name="adj2" fmla="val 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562B57-9288-0041-98A6-77FBF3B76E6B}"/>
                </a:ext>
              </a:extLst>
            </p:cNvPr>
            <p:cNvCxnSpPr/>
            <p:nvPr/>
          </p:nvCxnSpPr>
          <p:spPr>
            <a:xfrm rot="16200000" flipV="1">
              <a:off x="4106814" y="1304604"/>
              <a:ext cx="181710" cy="1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FDA0B50-F87C-4245-B833-EED96C38D9F1}"/>
                </a:ext>
              </a:extLst>
            </p:cNvPr>
            <p:cNvCxnSpPr/>
            <p:nvPr/>
          </p:nvCxnSpPr>
          <p:spPr>
            <a:xfrm rot="5400000" flipH="1" flipV="1">
              <a:off x="3806708" y="1306819"/>
              <a:ext cx="186171" cy="13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48">
              <a:extLst>
                <a:ext uri="{FF2B5EF4-FFF2-40B4-BE49-F238E27FC236}">
                  <a16:creationId xmlns:a16="http://schemas.microsoft.com/office/drawing/2014/main" id="{67D04D88-6CB9-E547-8BCE-EEA9A55F79BE}"/>
                </a:ext>
              </a:extLst>
            </p:cNvPr>
            <p:cNvGrpSpPr/>
            <p:nvPr/>
          </p:nvGrpSpPr>
          <p:grpSpPr>
            <a:xfrm>
              <a:off x="4012324" y="1254562"/>
              <a:ext cx="100175" cy="92271"/>
              <a:chOff x="4012324" y="1254562"/>
              <a:chExt cx="100175" cy="9227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8E35D5-7FBD-784B-A798-2B0F113C69E0}"/>
                  </a:ext>
                </a:extLst>
              </p:cNvPr>
              <p:cNvSpPr/>
              <p:nvPr/>
            </p:nvSpPr>
            <p:spPr>
              <a:xfrm>
                <a:off x="4047789" y="1254562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D023AD-202C-B74C-BEC9-DABA3AAA2793}"/>
                  </a:ext>
                </a:extLst>
              </p:cNvPr>
              <p:cNvSpPr/>
              <p:nvPr/>
            </p:nvSpPr>
            <p:spPr>
              <a:xfrm>
                <a:off x="4012324" y="1282123"/>
                <a:ext cx="64710" cy="647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3609F03E-09AB-4943-8132-5A93DBF9D6A1}"/>
                </a:ext>
              </a:extLst>
            </p:cNvPr>
            <p:cNvGrpSpPr/>
            <p:nvPr/>
          </p:nvGrpSpPr>
          <p:grpSpPr>
            <a:xfrm>
              <a:off x="4327474" y="1268975"/>
              <a:ext cx="101649" cy="84382"/>
              <a:chOff x="5214942" y="1857364"/>
              <a:chExt cx="125290" cy="104007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318F31FA-8AF8-C847-A23D-7F6BC3018E5E}"/>
                  </a:ext>
                </a:extLst>
              </p:cNvPr>
              <p:cNvSpPr/>
              <p:nvPr/>
            </p:nvSpPr>
            <p:spPr>
              <a:xfrm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8510E66D-F9D9-3549-913D-8D0E5837DF27}"/>
                  </a:ext>
                </a:extLst>
              </p:cNvPr>
              <p:cNvSpPr/>
              <p:nvPr/>
            </p:nvSpPr>
            <p:spPr>
              <a:xfrm flipH="1">
                <a:off x="5214942" y="1857364"/>
                <a:ext cx="125290" cy="104007"/>
              </a:xfrm>
              <a:prstGeom prst="parallelogram">
                <a:avLst>
                  <a:gd name="adj" fmla="val 85064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3FA52B0-E6D7-084C-9024-B32D5E2C5483}"/>
                </a:ext>
              </a:extLst>
            </p:cNvPr>
            <p:cNvCxnSpPr/>
            <p:nvPr/>
          </p:nvCxnSpPr>
          <p:spPr>
            <a:xfrm>
              <a:off x="3667450" y="1338468"/>
              <a:ext cx="101809" cy="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291402-B1F6-7847-B0CF-C45BBE9BA38C}"/>
              </a:ext>
            </a:extLst>
          </p:cNvPr>
          <p:cNvGrpSpPr/>
          <p:nvPr/>
        </p:nvGrpSpPr>
        <p:grpSpPr>
          <a:xfrm>
            <a:off x="734454" y="604013"/>
            <a:ext cx="7674202" cy="367720"/>
            <a:chOff x="590522" y="1218413"/>
            <a:chExt cx="2962296" cy="276999"/>
          </a:xfrm>
        </p:grpSpPr>
        <p:sp>
          <p:nvSpPr>
            <p:cNvPr id="16" name="5-Point Star 15">
              <a:extLst>
                <a:ext uri="{FF2B5EF4-FFF2-40B4-BE49-F238E27FC236}">
                  <a16:creationId xmlns:a16="http://schemas.microsoft.com/office/drawing/2014/main" id="{4F553FF6-B715-1146-B9FB-272338DA6706}"/>
                </a:ext>
              </a:extLst>
            </p:cNvPr>
            <p:cNvSpPr/>
            <p:nvPr/>
          </p:nvSpPr>
          <p:spPr>
            <a:xfrm>
              <a:off x="590522" y="1285860"/>
              <a:ext cx="142876" cy="142876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2A4E53-74C2-7C48-BCA4-D7F0B5676B73}"/>
                </a:ext>
              </a:extLst>
            </p:cNvPr>
            <p:cNvSpPr txBox="1"/>
            <p:nvPr/>
          </p:nvSpPr>
          <p:spPr>
            <a:xfrm>
              <a:off x="695298" y="1218413"/>
              <a:ext cx="2857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Notepad</a:t>
              </a:r>
              <a:endParaRPr lang="en-US" sz="1200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C9EFCA4-CDD8-114F-96EC-2F9C9103B756}"/>
              </a:ext>
            </a:extLst>
          </p:cNvPr>
          <p:cNvSpPr/>
          <p:nvPr/>
        </p:nvSpPr>
        <p:spPr>
          <a:xfrm>
            <a:off x="709848" y="959105"/>
            <a:ext cx="10487182" cy="5108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59">
            <a:extLst>
              <a:ext uri="{FF2B5EF4-FFF2-40B4-BE49-F238E27FC236}">
                <a16:creationId xmlns:a16="http://schemas.microsoft.com/office/drawing/2014/main" id="{5F4EFF6A-DB55-F043-BDA5-97B0DBF22860}"/>
              </a:ext>
            </a:extLst>
          </p:cNvPr>
          <p:cNvGrpSpPr/>
          <p:nvPr/>
        </p:nvGrpSpPr>
        <p:grpSpPr>
          <a:xfrm>
            <a:off x="732283" y="978054"/>
            <a:ext cx="10432815" cy="321232"/>
            <a:chOff x="4000496" y="4000504"/>
            <a:chExt cx="4027140" cy="241980"/>
          </a:xfrm>
        </p:grpSpPr>
        <p:sp>
          <p:nvSpPr>
            <p:cNvPr id="20" name="Rectangle 43">
              <a:extLst>
                <a:ext uri="{FF2B5EF4-FFF2-40B4-BE49-F238E27FC236}">
                  <a16:creationId xmlns:a16="http://schemas.microsoft.com/office/drawing/2014/main" id="{0F1BDDD8-867B-8949-A92E-3A557134B7CE}"/>
                </a:ext>
              </a:extLst>
            </p:cNvPr>
            <p:cNvSpPr/>
            <p:nvPr/>
          </p:nvSpPr>
          <p:spPr>
            <a:xfrm>
              <a:off x="4000496" y="4000504"/>
              <a:ext cx="4027140" cy="2330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4">
              <a:extLst>
                <a:ext uri="{FF2B5EF4-FFF2-40B4-BE49-F238E27FC236}">
                  <a16:creationId xmlns:a16="http://schemas.microsoft.com/office/drawing/2014/main" id="{8AE95481-7964-9840-8E2C-4B0D40922315}"/>
                </a:ext>
              </a:extLst>
            </p:cNvPr>
            <p:cNvSpPr txBox="1"/>
            <p:nvPr/>
          </p:nvSpPr>
          <p:spPr>
            <a:xfrm>
              <a:off x="4071934" y="4000504"/>
              <a:ext cx="3848125" cy="241980"/>
            </a:xfrm>
            <a:prstGeom prst="rect">
              <a:avLst/>
            </a:prstGeom>
            <a:noFill/>
          </p:spPr>
          <p:txBody>
            <a:bodyPr wrap="square" lIns="0" tIns="36000" rIns="0" bIns="36000" rtlCol="0">
              <a:spAutoFit/>
            </a:bodyPr>
            <a:lstStyle/>
            <a:p>
              <a:r>
                <a:rPr lang="en-AU" sz="1100" u="sng" dirty="0"/>
                <a:t>F</a:t>
              </a:r>
              <a:r>
                <a:rPr lang="en-AU" sz="1100" dirty="0"/>
                <a:t>ile   </a:t>
              </a:r>
              <a:r>
                <a:rPr lang="en-AU" sz="1100" u="sng" dirty="0"/>
                <a:t>E</a:t>
              </a:r>
              <a:r>
                <a:rPr lang="en-AU" sz="1100" dirty="0"/>
                <a:t>dit   F</a:t>
              </a:r>
              <a:r>
                <a:rPr lang="en-AU" sz="1100" u="sng" dirty="0"/>
                <a:t>o</a:t>
              </a:r>
              <a:r>
                <a:rPr lang="en-AU" sz="1100" dirty="0"/>
                <a:t>rmat   </a:t>
              </a:r>
              <a:r>
                <a:rPr lang="en-AU" sz="1100" u="sng" dirty="0"/>
                <a:t>V</a:t>
              </a:r>
              <a:r>
                <a:rPr lang="en-AU" sz="1100" dirty="0"/>
                <a:t>iew   </a:t>
              </a:r>
              <a:r>
                <a:rPr lang="en-AU" sz="1100" u="sng" dirty="0"/>
                <a:t>H</a:t>
              </a:r>
              <a:r>
                <a:rPr lang="en-AU" sz="1100" dirty="0"/>
                <a:t>elp</a:t>
              </a:r>
              <a:endParaRPr lang="en-US" sz="1100" dirty="0"/>
            </a:p>
          </p:txBody>
        </p:sp>
      </p:grp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708522FD-D6FB-7B45-8F67-77AD059DB8F6}"/>
              </a:ext>
            </a:extLst>
          </p:cNvPr>
          <p:cNvCxnSpPr>
            <a:cxnSpLocks/>
          </p:cNvCxnSpPr>
          <p:nvPr/>
        </p:nvCxnSpPr>
        <p:spPr>
          <a:xfrm flipH="1">
            <a:off x="6945039" y="1244887"/>
            <a:ext cx="50757" cy="484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404B9551-7D61-E649-8862-7CDAD5D2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60" y="2508315"/>
            <a:ext cx="3399733" cy="18542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E0E8864-B97C-004D-966F-9362CDF7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286" y="1456233"/>
            <a:ext cx="3990492" cy="318779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05FA613-7DA0-5F4B-8CC7-1A09E69CB8D9}"/>
              </a:ext>
            </a:extLst>
          </p:cNvPr>
          <p:cNvSpPr txBox="1"/>
          <p:nvPr/>
        </p:nvSpPr>
        <p:spPr>
          <a:xfrm>
            <a:off x="4023177" y="5356834"/>
            <a:ext cx="2699778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GRAPH VIEW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BF7C5D7-E921-3A41-A671-4E77C7213FBB}"/>
              </a:ext>
            </a:extLst>
          </p:cNvPr>
          <p:cNvSpPr txBox="1"/>
          <p:nvPr/>
        </p:nvSpPr>
        <p:spPr>
          <a:xfrm>
            <a:off x="8868151" y="5356835"/>
            <a:ext cx="2090637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RDF VIEW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3316C44-3D7D-EA45-AE5F-D0D655B762E3}"/>
              </a:ext>
            </a:extLst>
          </p:cNvPr>
          <p:cNvSpPr/>
          <p:nvPr/>
        </p:nvSpPr>
        <p:spPr>
          <a:xfrm>
            <a:off x="811803" y="701268"/>
            <a:ext cx="1458686" cy="4995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IMPORT SHACL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376D1707-CEAD-5B4C-B96B-BD7CD0AFDAB6}"/>
              </a:ext>
            </a:extLst>
          </p:cNvPr>
          <p:cNvSpPr/>
          <p:nvPr/>
        </p:nvSpPr>
        <p:spPr>
          <a:xfrm>
            <a:off x="3853067" y="700531"/>
            <a:ext cx="1458686" cy="4995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EXPORT RDF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1DC54DB1-0B64-9A4F-82FB-55E56F092109}"/>
              </a:ext>
            </a:extLst>
          </p:cNvPr>
          <p:cNvSpPr/>
          <p:nvPr/>
        </p:nvSpPr>
        <p:spPr>
          <a:xfrm>
            <a:off x="2347838" y="721939"/>
            <a:ext cx="1458686" cy="4995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IMPORT RDF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5F9B6C9-B4CB-144E-A667-A131B7B7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0" y="1339249"/>
            <a:ext cx="2292489" cy="4728258"/>
          </a:xfrm>
          <a:prstGeom prst="rect">
            <a:avLst/>
          </a:prstGeom>
        </p:spPr>
      </p:pic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8D9EA168-458D-5C4A-A470-2F5541500114}"/>
              </a:ext>
            </a:extLst>
          </p:cNvPr>
          <p:cNvCxnSpPr>
            <a:cxnSpLocks/>
          </p:cNvCxnSpPr>
          <p:nvPr/>
        </p:nvCxnSpPr>
        <p:spPr>
          <a:xfrm flipH="1">
            <a:off x="3200966" y="1240478"/>
            <a:ext cx="50757" cy="484156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F151ED5-F2DD-2841-92A2-AA537518C11C}"/>
              </a:ext>
            </a:extLst>
          </p:cNvPr>
          <p:cNvSpPr txBox="1"/>
          <p:nvPr/>
        </p:nvSpPr>
        <p:spPr>
          <a:xfrm>
            <a:off x="986359" y="5352329"/>
            <a:ext cx="226536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TREE VIEW</a:t>
            </a:r>
          </a:p>
        </p:txBody>
      </p:sp>
    </p:spTree>
    <p:extLst>
      <p:ext uri="{BB962C8B-B14F-4D97-AF65-F5344CB8AC3E}">
        <p14:creationId xmlns:p14="http://schemas.microsoft.com/office/powerpoint/2010/main" val="791175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Tema di Office</vt:lpstr>
      <vt:lpstr>Presentazione standard di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Bailo</dc:creator>
  <cp:lastModifiedBy>Daniele Bailo</cp:lastModifiedBy>
  <cp:revision>3</cp:revision>
  <dcterms:created xsi:type="dcterms:W3CDTF">2020-01-28T11:56:06Z</dcterms:created>
  <dcterms:modified xsi:type="dcterms:W3CDTF">2020-01-28T16:10:15Z</dcterms:modified>
</cp:coreProperties>
</file>